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Aniyah" panose="02000500000000000000" charset="0"/>
      <p:regular r:id="rId6"/>
    </p:embeddedFont>
    <p:embeddedFont>
      <p:font typeface="Archivo Black" panose="020B0604020202020204" charset="0"/>
      <p:regular r:id="rId7"/>
    </p:embeddedFont>
    <p:embeddedFont>
      <p:font typeface="Arial" panose="020B0604020202020204" pitchFamily="34" charset="0"/>
      <p:regular r:id="rId8"/>
    </p:embeddedFont>
    <p:embeddedFont>
      <p:font typeface="Arial Bold" panose="020B0704020202020204" pitchFamily="34" charset="0"/>
      <p:regular r:id="rId9"/>
      <p:bold r:id="rId10"/>
    </p:embeddedFont>
    <p:embeddedFont>
      <p:font typeface="Arsenica Bold" panose="020B0604020202020204" charset="0"/>
      <p:regular r:id="rId11"/>
    </p:embeddedFont>
    <p:embeddedFont>
      <p:font typeface="Belina" panose="020B0604020202020204" charset="0"/>
      <p:regular r:id="rId12"/>
    </p:embeddedFont>
    <p:embeddedFont>
      <p:font typeface="Berkshire Swash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Edwardian Script ITC" panose="030303020407070D0804" pitchFamily="66" charset="0"/>
      <p:regular r:id="rId18"/>
    </p:embeddedFont>
    <p:embeddedFont>
      <p:font typeface="Open Sans Bold" panose="020B0604020202020204" charset="0"/>
      <p:regular r:id="rId19"/>
    </p:embeddedFont>
    <p:embeddedFont>
      <p:font typeface="Poppins 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2" autoAdjust="0"/>
  </p:normalViewPr>
  <p:slideViewPr>
    <p:cSldViewPr>
      <p:cViewPr>
        <p:scale>
          <a:sx n="60" d="100"/>
          <a:sy n="60" d="100"/>
        </p:scale>
        <p:origin x="1374" y="6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23" Type="http://schemas.openxmlformats.org/officeDocument/2006/relationships/theme" Target="theme/theme1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mailto:eileen.figueroa@upr.edu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19.sv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hyperlink" Target="mailto:eileen.figueroa@upr.edu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hyperlink" Target="mailto:eileen.figueroa@upr.edu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7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23.sv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hyperlink" Target="mailto:eileen.figueroa@upr.edu" TargetMode="External"/><Relationship Id="rId3" Type="http://schemas.openxmlformats.org/officeDocument/2006/relationships/image" Target="../media/image20.png"/><Relationship Id="rId7" Type="http://schemas.openxmlformats.org/officeDocument/2006/relationships/image" Target="../media/image16.png"/><Relationship Id="rId12" Type="http://schemas.openxmlformats.org/officeDocument/2006/relationships/image" Target="../media/image30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29.png"/><Relationship Id="rId5" Type="http://schemas.openxmlformats.org/officeDocument/2006/relationships/image" Target="../media/image22.png"/><Relationship Id="rId10" Type="http://schemas.openxmlformats.org/officeDocument/2006/relationships/image" Target="../media/image28.svg"/><Relationship Id="rId4" Type="http://schemas.openxmlformats.org/officeDocument/2006/relationships/image" Target="../media/image7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28021" y="-50909"/>
            <a:ext cx="13851757" cy="10388817"/>
          </a:xfrm>
          <a:custGeom>
            <a:avLst/>
            <a:gdLst/>
            <a:ahLst/>
            <a:cxnLst/>
            <a:rect l="l" t="t" r="r" b="b"/>
            <a:pathLst>
              <a:path w="13851757" h="10388817">
                <a:moveTo>
                  <a:pt x="0" y="0"/>
                </a:moveTo>
                <a:lnTo>
                  <a:pt x="13851757" y="0"/>
                </a:lnTo>
                <a:lnTo>
                  <a:pt x="13851757" y="10388817"/>
                </a:lnTo>
                <a:lnTo>
                  <a:pt x="0" y="103888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065126" y="6688334"/>
            <a:ext cx="5061540" cy="4255976"/>
            <a:chOff x="0" y="0"/>
            <a:chExt cx="1333081" cy="112091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33081" cy="1120915"/>
            </a:xfrm>
            <a:custGeom>
              <a:avLst/>
              <a:gdLst/>
              <a:ahLst/>
              <a:cxnLst/>
              <a:rect l="l" t="t" r="r" b="b"/>
              <a:pathLst>
                <a:path w="1333081" h="1120915">
                  <a:moveTo>
                    <a:pt x="0" y="0"/>
                  </a:moveTo>
                  <a:lnTo>
                    <a:pt x="1333081" y="0"/>
                  </a:lnTo>
                  <a:lnTo>
                    <a:pt x="1333081" y="1120915"/>
                  </a:lnTo>
                  <a:lnTo>
                    <a:pt x="0" y="11209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1333081" cy="11780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6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959267" y="-1633451"/>
            <a:ext cx="5061540" cy="3765276"/>
            <a:chOff x="0" y="0"/>
            <a:chExt cx="1333081" cy="99167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33081" cy="991678"/>
            </a:xfrm>
            <a:custGeom>
              <a:avLst/>
              <a:gdLst/>
              <a:ahLst/>
              <a:cxnLst/>
              <a:rect l="l" t="t" r="r" b="b"/>
              <a:pathLst>
                <a:path w="1333081" h="991678">
                  <a:moveTo>
                    <a:pt x="0" y="0"/>
                  </a:moveTo>
                  <a:lnTo>
                    <a:pt x="1333081" y="0"/>
                  </a:lnTo>
                  <a:lnTo>
                    <a:pt x="1333081" y="991678"/>
                  </a:lnTo>
                  <a:lnTo>
                    <a:pt x="0" y="99167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1333081" cy="10488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6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533400" y="0"/>
            <a:ext cx="12377862" cy="10388817"/>
            <a:chOff x="0" y="0"/>
            <a:chExt cx="812800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609600" y="406400"/>
                  </a:lnTo>
                  <a:lnTo>
                    <a:pt x="812800" y="2032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B4B1B1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104775"/>
              <a:ext cx="698500" cy="511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07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760936" y="6333795"/>
            <a:ext cx="443511" cy="443511"/>
          </a:xfrm>
          <a:custGeom>
            <a:avLst/>
            <a:gdLst/>
            <a:ahLst/>
            <a:cxnLst/>
            <a:rect l="l" t="t" r="r" b="b"/>
            <a:pathLst>
              <a:path w="443511" h="443511">
                <a:moveTo>
                  <a:pt x="0" y="0"/>
                </a:moveTo>
                <a:lnTo>
                  <a:pt x="443511" y="0"/>
                </a:lnTo>
                <a:lnTo>
                  <a:pt x="443511" y="443512"/>
                </a:lnTo>
                <a:lnTo>
                  <a:pt x="0" y="4435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 rot="5188865">
            <a:off x="-319305" y="-1477965"/>
            <a:ext cx="11515360" cy="13242925"/>
            <a:chOff x="-21590" y="0"/>
            <a:chExt cx="5595620" cy="6435090"/>
          </a:xfrm>
        </p:grpSpPr>
        <p:sp>
          <p:nvSpPr>
            <p:cNvPr id="14" name="Freeform 14"/>
            <p:cNvSpPr/>
            <p:nvPr/>
          </p:nvSpPr>
          <p:spPr>
            <a:xfrm rot="5730000" flipV="1">
              <a:off x="-416192" y="342537"/>
              <a:ext cx="6531446" cy="5921089"/>
            </a:xfrm>
            <a:custGeom>
              <a:avLst/>
              <a:gdLst/>
              <a:ahLst/>
              <a:cxnLst/>
              <a:rect l="l" t="t" r="r" b="b"/>
              <a:pathLst>
                <a:path w="6531446" h="5921089">
                  <a:moveTo>
                    <a:pt x="2628246" y="67694"/>
                  </a:moveTo>
                  <a:cubicBezTo>
                    <a:pt x="2720248" y="0"/>
                    <a:pt x="3843575" y="245959"/>
                    <a:pt x="4712545" y="258182"/>
                  </a:cubicBezTo>
                  <a:cubicBezTo>
                    <a:pt x="5581514" y="270405"/>
                    <a:pt x="6408026" y="352541"/>
                    <a:pt x="6469736" y="466932"/>
                  </a:cubicBezTo>
                  <a:cubicBezTo>
                    <a:pt x="6531446" y="581324"/>
                    <a:pt x="6190986" y="5733693"/>
                    <a:pt x="6037791" y="5827391"/>
                  </a:cubicBezTo>
                  <a:cubicBezTo>
                    <a:pt x="5884595" y="5921089"/>
                    <a:pt x="2470350" y="5483885"/>
                    <a:pt x="2326237" y="5470009"/>
                  </a:cubicBezTo>
                  <a:cubicBezTo>
                    <a:pt x="2182124" y="5456132"/>
                    <a:pt x="0" y="2889478"/>
                    <a:pt x="10347" y="2782025"/>
                  </a:cubicBezTo>
                  <a:cubicBezTo>
                    <a:pt x="20693" y="2674572"/>
                    <a:pt x="2276992" y="323495"/>
                    <a:pt x="2628246" y="67694"/>
                  </a:cubicBezTo>
                  <a:close/>
                </a:path>
              </a:pathLst>
            </a:custGeom>
            <a:blipFill>
              <a:blip r:embed="rId5">
                <a:alphaModFix amt="55000"/>
              </a:blip>
              <a:stretch>
                <a:fillRect l="-75886" t="-18758" r="-73253" b="-48728"/>
              </a:stretch>
            </a:blipFill>
          </p:spPr>
        </p:sp>
      </p:grpSp>
      <p:sp>
        <p:nvSpPr>
          <p:cNvPr id="15" name="Freeform 15"/>
          <p:cNvSpPr/>
          <p:nvPr/>
        </p:nvSpPr>
        <p:spPr>
          <a:xfrm>
            <a:off x="2574925" y="7729170"/>
            <a:ext cx="429506" cy="429506"/>
          </a:xfrm>
          <a:custGeom>
            <a:avLst/>
            <a:gdLst/>
            <a:ahLst/>
            <a:cxnLst/>
            <a:rect l="l" t="t" r="r" b="b"/>
            <a:pathLst>
              <a:path w="429506" h="429506">
                <a:moveTo>
                  <a:pt x="0" y="0"/>
                </a:moveTo>
                <a:lnTo>
                  <a:pt x="429505" y="0"/>
                </a:lnTo>
                <a:lnTo>
                  <a:pt x="429505" y="429506"/>
                </a:lnTo>
                <a:lnTo>
                  <a:pt x="0" y="4295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02333" y="280666"/>
            <a:ext cx="3018978" cy="2696341"/>
          </a:xfrm>
          <a:custGeom>
            <a:avLst/>
            <a:gdLst/>
            <a:ahLst/>
            <a:cxnLst/>
            <a:rect l="l" t="t" r="r" b="b"/>
            <a:pathLst>
              <a:path w="2157614" h="2286602">
                <a:moveTo>
                  <a:pt x="0" y="0"/>
                </a:moveTo>
                <a:lnTo>
                  <a:pt x="2157614" y="0"/>
                </a:lnTo>
                <a:lnTo>
                  <a:pt x="2157614" y="2286602"/>
                </a:lnTo>
                <a:lnTo>
                  <a:pt x="0" y="228660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236185" y="5304886"/>
            <a:ext cx="8838691" cy="164436"/>
          </a:xfrm>
          <a:custGeom>
            <a:avLst/>
            <a:gdLst/>
            <a:ahLst/>
            <a:cxnLst/>
            <a:rect l="l" t="t" r="r" b="b"/>
            <a:pathLst>
              <a:path w="8838691" h="137389">
                <a:moveTo>
                  <a:pt x="0" y="0"/>
                </a:moveTo>
                <a:lnTo>
                  <a:pt x="8838691" y="0"/>
                </a:lnTo>
                <a:lnTo>
                  <a:pt x="8838691" y="137389"/>
                </a:lnTo>
                <a:lnTo>
                  <a:pt x="0" y="13738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2529542" y="7036889"/>
            <a:ext cx="443511" cy="443511"/>
          </a:xfrm>
          <a:custGeom>
            <a:avLst/>
            <a:gdLst/>
            <a:ahLst/>
            <a:cxnLst/>
            <a:rect l="l" t="t" r="r" b="b"/>
            <a:pathLst>
              <a:path w="443511" h="443511">
                <a:moveTo>
                  <a:pt x="0" y="0"/>
                </a:moveTo>
                <a:lnTo>
                  <a:pt x="443511" y="0"/>
                </a:lnTo>
                <a:lnTo>
                  <a:pt x="443511" y="443512"/>
                </a:lnTo>
                <a:lnTo>
                  <a:pt x="0" y="44351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R" sz="2000" dirty="0"/>
          </a:p>
        </p:txBody>
      </p:sp>
      <p:sp>
        <p:nvSpPr>
          <p:cNvPr id="19" name="TextBox 19"/>
          <p:cNvSpPr txBox="1"/>
          <p:nvPr/>
        </p:nvSpPr>
        <p:spPr>
          <a:xfrm>
            <a:off x="1780989" y="5791364"/>
            <a:ext cx="8009630" cy="15192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86"/>
              </a:lnSpc>
            </a:pPr>
            <a:r>
              <a:rPr lang="es-PR" sz="3200" dirty="0">
                <a:solidFill>
                  <a:srgbClr val="000000"/>
                </a:solidFill>
                <a:latin typeface="Poppins Bold"/>
              </a:rPr>
              <a:t>Oficial Administrativo I</a:t>
            </a:r>
          </a:p>
          <a:p>
            <a:pPr>
              <a:lnSpc>
                <a:spcPts val="2986"/>
              </a:lnSpc>
            </a:pPr>
            <a:r>
              <a:rPr lang="es-PR" sz="3200" dirty="0">
                <a:solidFill>
                  <a:srgbClr val="000000"/>
                </a:solidFill>
                <a:latin typeface="Poppins Bold"/>
              </a:rPr>
              <a:t>Centro para la Excelencia Académica</a:t>
            </a:r>
          </a:p>
          <a:p>
            <a:pPr>
              <a:lnSpc>
                <a:spcPts val="2986"/>
              </a:lnSpc>
            </a:pPr>
            <a:r>
              <a:rPr lang="en-US" sz="2800" dirty="0">
                <a:solidFill>
                  <a:srgbClr val="000000"/>
                </a:solidFill>
                <a:latin typeface="Poppins Bold"/>
              </a:rPr>
              <a:t>  </a:t>
            </a:r>
          </a:p>
          <a:p>
            <a:pPr marL="0" lvl="0" indent="0">
              <a:lnSpc>
                <a:spcPts val="2986"/>
              </a:lnSpc>
              <a:spcBef>
                <a:spcPct val="0"/>
              </a:spcBef>
            </a:pPr>
            <a:endParaRPr lang="en-US" sz="2133" dirty="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985612" y="7130439"/>
            <a:ext cx="4567346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800" dirty="0">
                <a:solidFill>
                  <a:srgbClr val="000000"/>
                </a:solidFill>
                <a:latin typeface="Open Sans Bold"/>
              </a:rPr>
              <a:t>eileen.figueroa@upr.edu</a:t>
            </a:r>
            <a:endParaRPr lang="en-US" sz="2800" dirty="0">
              <a:solidFill>
                <a:srgbClr val="000000"/>
              </a:solidFill>
              <a:latin typeface="Open Sans Bold"/>
              <a:hlinkClick r:id="rId13" tooltip="mailto:eileen.figueroa@upr.edu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050113" y="7770701"/>
            <a:ext cx="1331270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400" u="sng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Open Sans Bold"/>
              </a:rPr>
              <a:t>x83236</a:t>
            </a:r>
            <a:endParaRPr lang="en-US" sz="2400" dirty="0">
              <a:solidFill>
                <a:srgbClr val="000000"/>
              </a:solidFill>
              <a:latin typeface="Open Sans Bold"/>
              <a:hlinkClick r:id="rId13" tooltip="mailto:eileen.figueroa@upr.edu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288534" y="4416822"/>
            <a:ext cx="10994540" cy="1349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48"/>
              </a:lnSpc>
            </a:pPr>
            <a:r>
              <a:rPr lang="en-US" sz="9600" b="1" dirty="0">
                <a:solidFill>
                  <a:srgbClr val="000000"/>
                </a:solidFill>
                <a:latin typeface="Edwardian Script ITC" panose="030303020407070D0804" pitchFamily="66" charset="0"/>
              </a:rPr>
              <a:t>Eileen M. Figueroa Ramos</a:t>
            </a:r>
          </a:p>
          <a:p>
            <a:pPr>
              <a:lnSpc>
                <a:spcPts val="5648"/>
              </a:lnSpc>
            </a:pPr>
            <a:endParaRPr lang="en-US" sz="2400" dirty="0">
              <a:solidFill>
                <a:srgbClr val="000000"/>
              </a:solidFill>
              <a:latin typeface="Aniyah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5400000">
            <a:off x="272312" y="-512308"/>
            <a:ext cx="10646907" cy="11470930"/>
            <a:chOff x="0" y="0"/>
            <a:chExt cx="677066" cy="72946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77066" cy="729468"/>
            </a:xfrm>
            <a:custGeom>
              <a:avLst/>
              <a:gdLst/>
              <a:ahLst/>
              <a:cxnLst/>
              <a:rect l="l" t="t" r="r" b="b"/>
              <a:pathLst>
                <a:path w="677066" h="729468">
                  <a:moveTo>
                    <a:pt x="225811" y="19070"/>
                  </a:moveTo>
                  <a:cubicBezTo>
                    <a:pt x="260410" y="7556"/>
                    <a:pt x="299985" y="0"/>
                    <a:pt x="338715" y="0"/>
                  </a:cubicBezTo>
                  <a:cubicBezTo>
                    <a:pt x="377448" y="0"/>
                    <a:pt x="414717" y="6476"/>
                    <a:pt x="449063" y="17990"/>
                  </a:cubicBezTo>
                  <a:cubicBezTo>
                    <a:pt x="449795" y="18350"/>
                    <a:pt x="450525" y="18350"/>
                    <a:pt x="451256" y="18710"/>
                  </a:cubicBezTo>
                  <a:cubicBezTo>
                    <a:pt x="580238" y="64765"/>
                    <a:pt x="675240" y="186379"/>
                    <a:pt x="677066" y="326651"/>
                  </a:cubicBezTo>
                  <a:lnTo>
                    <a:pt x="677066" y="729468"/>
                  </a:lnTo>
                  <a:lnTo>
                    <a:pt x="0" y="729468"/>
                  </a:lnTo>
                  <a:lnTo>
                    <a:pt x="0" y="326950"/>
                  </a:lnTo>
                  <a:cubicBezTo>
                    <a:pt x="1827" y="185660"/>
                    <a:pt x="95367" y="64045"/>
                    <a:pt x="225811" y="19070"/>
                  </a:cubicBezTo>
                  <a:close/>
                </a:path>
              </a:pathLst>
            </a:custGeom>
            <a:solidFill>
              <a:srgbClr val="000000"/>
            </a:solidFill>
            <a:ln w="1238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79375"/>
              <a:ext cx="677066" cy="6500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1585430" y="658324"/>
            <a:ext cx="9012727" cy="8977521"/>
            <a:chOff x="0" y="0"/>
            <a:chExt cx="6502400" cy="6477000"/>
          </a:xfrm>
        </p:grpSpPr>
        <p:sp>
          <p:nvSpPr>
            <p:cNvPr id="7" name="Freeform 7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3"/>
              <a:stretch>
                <a:fillRect l="-52875" r="-52875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162648" y="3869518"/>
            <a:ext cx="2207097" cy="2339043"/>
          </a:xfrm>
          <a:custGeom>
            <a:avLst/>
            <a:gdLst/>
            <a:ahLst/>
            <a:cxnLst/>
            <a:rect l="l" t="t" r="r" b="b"/>
            <a:pathLst>
              <a:path w="2207097" h="2339043">
                <a:moveTo>
                  <a:pt x="0" y="0"/>
                </a:moveTo>
                <a:lnTo>
                  <a:pt x="2207097" y="0"/>
                </a:lnTo>
                <a:lnTo>
                  <a:pt x="2207097" y="2339043"/>
                </a:lnTo>
                <a:lnTo>
                  <a:pt x="0" y="23390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 rot="5400000">
            <a:off x="-2327274" y="-435463"/>
            <a:ext cx="4375148" cy="2187574"/>
            <a:chOff x="0" y="0"/>
            <a:chExt cx="812800" cy="406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0" y="0"/>
                  </a:moveTo>
                  <a:lnTo>
                    <a:pt x="609600" y="0"/>
                  </a:lnTo>
                  <a:lnTo>
                    <a:pt x="812800" y="203200"/>
                  </a:lnTo>
                  <a:lnTo>
                    <a:pt x="60960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3E3E"/>
            </a:solidFill>
            <a:ln w="1238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177800" y="-57150"/>
              <a:ext cx="558800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6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-5400000">
            <a:off x="-2327274" y="8743085"/>
            <a:ext cx="4375148" cy="2187574"/>
            <a:chOff x="0" y="0"/>
            <a:chExt cx="812800" cy="4064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0" y="0"/>
                  </a:moveTo>
                  <a:lnTo>
                    <a:pt x="609600" y="0"/>
                  </a:lnTo>
                  <a:lnTo>
                    <a:pt x="812800" y="203200"/>
                  </a:lnTo>
                  <a:lnTo>
                    <a:pt x="60960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3E3E"/>
            </a:solidFill>
            <a:ln w="1238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177800" y="-57150"/>
              <a:ext cx="558800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6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369745" y="2948941"/>
            <a:ext cx="8355838" cy="4114013"/>
            <a:chOff x="0" y="0"/>
            <a:chExt cx="11141117" cy="5485351"/>
          </a:xfrm>
        </p:grpSpPr>
        <p:grpSp>
          <p:nvGrpSpPr>
            <p:cNvPr id="17" name="Group 17"/>
            <p:cNvGrpSpPr/>
            <p:nvPr/>
          </p:nvGrpSpPr>
          <p:grpSpPr>
            <a:xfrm>
              <a:off x="1167607" y="3206970"/>
              <a:ext cx="890940" cy="890940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0161E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1349174" y="3387691"/>
              <a:ext cx="518907" cy="529497"/>
            </a:xfrm>
            <a:custGeom>
              <a:avLst/>
              <a:gdLst/>
              <a:ahLst/>
              <a:cxnLst/>
              <a:rect l="l" t="t" r="r" b="b"/>
              <a:pathLst>
                <a:path w="518907" h="529497">
                  <a:moveTo>
                    <a:pt x="0" y="0"/>
                  </a:moveTo>
                  <a:lnTo>
                    <a:pt x="518907" y="0"/>
                  </a:lnTo>
                  <a:lnTo>
                    <a:pt x="518907" y="529497"/>
                  </a:lnTo>
                  <a:lnTo>
                    <a:pt x="0" y="5294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grpSp>
          <p:nvGrpSpPr>
            <p:cNvPr id="21" name="Group 21"/>
            <p:cNvGrpSpPr/>
            <p:nvPr/>
          </p:nvGrpSpPr>
          <p:grpSpPr>
            <a:xfrm>
              <a:off x="1215667" y="4642471"/>
              <a:ext cx="842880" cy="842880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0161E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4" name="Freeform 24"/>
            <p:cNvSpPr/>
            <p:nvPr/>
          </p:nvSpPr>
          <p:spPr>
            <a:xfrm>
              <a:off x="1349174" y="4841861"/>
              <a:ext cx="582392" cy="421440"/>
            </a:xfrm>
            <a:custGeom>
              <a:avLst/>
              <a:gdLst/>
              <a:ahLst/>
              <a:cxnLst/>
              <a:rect l="l" t="t" r="r" b="b"/>
              <a:pathLst>
                <a:path w="582392" h="421440">
                  <a:moveTo>
                    <a:pt x="0" y="0"/>
                  </a:moveTo>
                  <a:lnTo>
                    <a:pt x="582393" y="0"/>
                  </a:lnTo>
                  <a:lnTo>
                    <a:pt x="582393" y="421440"/>
                  </a:lnTo>
                  <a:lnTo>
                    <a:pt x="0" y="42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TextBox 25"/>
            <p:cNvSpPr txBox="1"/>
            <p:nvPr/>
          </p:nvSpPr>
          <p:spPr>
            <a:xfrm>
              <a:off x="2437099" y="3564675"/>
              <a:ext cx="2372648" cy="525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399">
                  <a:solidFill>
                    <a:srgbClr val="FFFFFF"/>
                  </a:solidFill>
                  <a:latin typeface="Archivo Black"/>
                </a:rPr>
                <a:t>  ᴥ x83236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2635448" y="4769271"/>
              <a:ext cx="5742356" cy="5566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 u="sng">
                  <a:solidFill>
                    <a:srgbClr val="FFFFFF"/>
                  </a:solidFill>
                  <a:latin typeface="Archivo Black"/>
                  <a:hlinkClick r:id="rId9" tooltip="mailto:eileen.figueroa@upr.edu"/>
                </a:rPr>
                <a:t>eileen.figueroa@upr.edu</a:t>
              </a:r>
            </a:p>
          </p:txBody>
        </p:sp>
        <p:sp>
          <p:nvSpPr>
            <p:cNvPr id="27" name="Freeform 27"/>
            <p:cNvSpPr/>
            <p:nvPr/>
          </p:nvSpPr>
          <p:spPr>
            <a:xfrm>
              <a:off x="693759" y="861061"/>
              <a:ext cx="9753600" cy="151610"/>
            </a:xfrm>
            <a:custGeom>
              <a:avLst/>
              <a:gdLst/>
              <a:ahLst/>
              <a:cxnLst/>
              <a:rect l="l" t="t" r="r" b="b"/>
              <a:pathLst>
                <a:path w="9753600" h="151610">
                  <a:moveTo>
                    <a:pt x="0" y="0"/>
                  </a:moveTo>
                  <a:lnTo>
                    <a:pt x="9753600" y="0"/>
                  </a:lnTo>
                  <a:lnTo>
                    <a:pt x="9753600" y="151610"/>
                  </a:lnTo>
                  <a:lnTo>
                    <a:pt x="0" y="151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TextBox 28"/>
            <p:cNvSpPr txBox="1"/>
            <p:nvPr/>
          </p:nvSpPr>
          <p:spPr>
            <a:xfrm>
              <a:off x="0" y="-190500"/>
              <a:ext cx="11141117" cy="10515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879"/>
                </a:lnSpc>
                <a:spcBef>
                  <a:spcPct val="0"/>
                </a:spcBef>
              </a:pPr>
              <a:r>
                <a:rPr lang="en-US" sz="4199">
                  <a:solidFill>
                    <a:srgbClr val="FFFFFF"/>
                  </a:solidFill>
                  <a:latin typeface="Arsenica Bold"/>
                </a:rPr>
                <a:t>EILEEN M. FIGUEROA RAMOS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594389" y="1295928"/>
              <a:ext cx="7413944" cy="17363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27"/>
                </a:lnSpc>
              </a:pPr>
              <a:r>
                <a:rPr lang="en-US" sz="2448">
                  <a:solidFill>
                    <a:srgbClr val="FFFFFF"/>
                  </a:solidFill>
                  <a:latin typeface="Arial Bold"/>
                </a:rPr>
                <a:t>Oficial Administrativo I</a:t>
              </a:r>
            </a:p>
            <a:p>
              <a:pPr>
                <a:lnSpc>
                  <a:spcPts val="3427"/>
                </a:lnSpc>
              </a:pPr>
              <a:r>
                <a:rPr lang="en-US" sz="2448">
                  <a:solidFill>
                    <a:srgbClr val="FFFFFF"/>
                  </a:solidFill>
                  <a:latin typeface="Arial Bold"/>
                </a:rPr>
                <a:t>Centro para la Excelencia Académica</a:t>
              </a:r>
            </a:p>
            <a:p>
              <a:pPr marL="0" lvl="0" indent="0" algn="l">
                <a:lnSpc>
                  <a:spcPts val="3427"/>
                </a:lnSpc>
                <a:spcBef>
                  <a:spcPct val="0"/>
                </a:spcBef>
              </a:pPr>
              <a:endParaRPr lang="en-US" sz="2448">
                <a:solidFill>
                  <a:srgbClr val="FFFFFF"/>
                </a:solidFill>
                <a:latin typeface="Arial Bold"/>
              </a:endParaRPr>
            </a:p>
          </p:txBody>
        </p:sp>
      </p:grpSp>
      <p:sp>
        <p:nvSpPr>
          <p:cNvPr id="30" name="Freeform 30"/>
          <p:cNvSpPr/>
          <p:nvPr/>
        </p:nvSpPr>
        <p:spPr>
          <a:xfrm>
            <a:off x="5595765" y="1809380"/>
            <a:ext cx="1028700" cy="829132"/>
          </a:xfrm>
          <a:custGeom>
            <a:avLst/>
            <a:gdLst/>
            <a:ahLst/>
            <a:cxnLst/>
            <a:rect l="l" t="t" r="r" b="b"/>
            <a:pathLst>
              <a:path w="1028700" h="829132">
                <a:moveTo>
                  <a:pt x="0" y="0"/>
                </a:moveTo>
                <a:lnTo>
                  <a:pt x="1028700" y="0"/>
                </a:lnTo>
                <a:lnTo>
                  <a:pt x="1028700" y="829132"/>
                </a:lnTo>
                <a:lnTo>
                  <a:pt x="0" y="82913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5595765" y="7783714"/>
            <a:ext cx="1028700" cy="829132"/>
          </a:xfrm>
          <a:custGeom>
            <a:avLst/>
            <a:gdLst/>
            <a:ahLst/>
            <a:cxnLst/>
            <a:rect l="l" t="t" r="r" b="b"/>
            <a:pathLst>
              <a:path w="1028700" h="829132">
                <a:moveTo>
                  <a:pt x="0" y="0"/>
                </a:moveTo>
                <a:lnTo>
                  <a:pt x="1028700" y="0"/>
                </a:lnTo>
                <a:lnTo>
                  <a:pt x="1028700" y="829132"/>
                </a:lnTo>
                <a:lnTo>
                  <a:pt x="0" y="82913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708" b="-270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339302" y="5901375"/>
            <a:ext cx="389180" cy="397122"/>
          </a:xfrm>
          <a:custGeom>
            <a:avLst/>
            <a:gdLst/>
            <a:ahLst/>
            <a:cxnLst/>
            <a:rect l="l" t="t" r="r" b="b"/>
            <a:pathLst>
              <a:path w="389180" h="397122">
                <a:moveTo>
                  <a:pt x="0" y="0"/>
                </a:moveTo>
                <a:lnTo>
                  <a:pt x="389180" y="0"/>
                </a:lnTo>
                <a:lnTo>
                  <a:pt x="389180" y="397122"/>
                </a:lnTo>
                <a:lnTo>
                  <a:pt x="0" y="3971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6291688" y="6862527"/>
            <a:ext cx="436794" cy="316080"/>
          </a:xfrm>
          <a:custGeom>
            <a:avLst/>
            <a:gdLst/>
            <a:ahLst/>
            <a:cxnLst/>
            <a:rect l="l" t="t" r="r" b="b"/>
            <a:pathLst>
              <a:path w="436794" h="316080">
                <a:moveTo>
                  <a:pt x="0" y="0"/>
                </a:moveTo>
                <a:lnTo>
                  <a:pt x="436794" y="0"/>
                </a:lnTo>
                <a:lnTo>
                  <a:pt x="436794" y="316080"/>
                </a:lnTo>
                <a:lnTo>
                  <a:pt x="0" y="3160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291688" y="3571766"/>
            <a:ext cx="8035527" cy="124905"/>
          </a:xfrm>
          <a:custGeom>
            <a:avLst/>
            <a:gdLst/>
            <a:ahLst/>
            <a:cxnLst/>
            <a:rect l="l" t="t" r="r" b="b"/>
            <a:pathLst>
              <a:path w="8035527" h="124905">
                <a:moveTo>
                  <a:pt x="0" y="0"/>
                </a:moveTo>
                <a:lnTo>
                  <a:pt x="8035527" y="0"/>
                </a:lnTo>
                <a:lnTo>
                  <a:pt x="8035527" y="124904"/>
                </a:lnTo>
                <a:lnTo>
                  <a:pt x="0" y="1249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89167" y="9599764"/>
            <a:ext cx="19767215" cy="6387982"/>
          </a:xfrm>
          <a:custGeom>
            <a:avLst/>
            <a:gdLst/>
            <a:ahLst/>
            <a:cxnLst/>
            <a:rect l="l" t="t" r="r" b="b"/>
            <a:pathLst>
              <a:path w="19767215" h="6387982">
                <a:moveTo>
                  <a:pt x="0" y="0"/>
                </a:moveTo>
                <a:lnTo>
                  <a:pt x="19767215" y="0"/>
                </a:lnTo>
                <a:lnTo>
                  <a:pt x="19767215" y="6387982"/>
                </a:lnTo>
                <a:lnTo>
                  <a:pt x="0" y="638798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14517" b="-14517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073996" y="1829907"/>
            <a:ext cx="1028700" cy="829132"/>
          </a:xfrm>
          <a:custGeom>
            <a:avLst/>
            <a:gdLst/>
            <a:ahLst/>
            <a:cxnLst/>
            <a:rect l="l" t="t" r="r" b="b"/>
            <a:pathLst>
              <a:path w="1028700" h="829132">
                <a:moveTo>
                  <a:pt x="0" y="0"/>
                </a:moveTo>
                <a:lnTo>
                  <a:pt x="1028700" y="0"/>
                </a:lnTo>
                <a:lnTo>
                  <a:pt x="1028700" y="829132"/>
                </a:lnTo>
                <a:lnTo>
                  <a:pt x="0" y="82913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84316" y="2605551"/>
            <a:ext cx="4359429" cy="4620047"/>
          </a:xfrm>
          <a:custGeom>
            <a:avLst/>
            <a:gdLst/>
            <a:ahLst/>
            <a:cxnLst/>
            <a:rect l="l" t="t" r="r" b="b"/>
            <a:pathLst>
              <a:path w="4359429" h="4620047">
                <a:moveTo>
                  <a:pt x="0" y="0"/>
                </a:moveTo>
                <a:lnTo>
                  <a:pt x="4359429" y="0"/>
                </a:lnTo>
                <a:lnTo>
                  <a:pt x="4359429" y="4620047"/>
                </a:lnTo>
                <a:lnTo>
                  <a:pt x="0" y="462004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711826" y="-5716463"/>
            <a:ext cx="19767215" cy="6387982"/>
          </a:xfrm>
          <a:custGeom>
            <a:avLst/>
            <a:gdLst/>
            <a:ahLst/>
            <a:cxnLst/>
            <a:rect l="l" t="t" r="r" b="b"/>
            <a:pathLst>
              <a:path w="19767215" h="6387982">
                <a:moveTo>
                  <a:pt x="0" y="0"/>
                </a:moveTo>
                <a:lnTo>
                  <a:pt x="19767215" y="0"/>
                </a:lnTo>
                <a:lnTo>
                  <a:pt x="19767215" y="6387982"/>
                </a:lnTo>
                <a:lnTo>
                  <a:pt x="0" y="638798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14517" b="-14517"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4113500" y="1829907"/>
            <a:ext cx="1028700" cy="829132"/>
          </a:xfrm>
          <a:custGeom>
            <a:avLst/>
            <a:gdLst/>
            <a:ahLst/>
            <a:cxnLst/>
            <a:rect l="l" t="t" r="r" b="b"/>
            <a:pathLst>
              <a:path w="1028700" h="829132">
                <a:moveTo>
                  <a:pt x="1028700" y="0"/>
                </a:moveTo>
                <a:lnTo>
                  <a:pt x="0" y="0"/>
                </a:lnTo>
                <a:lnTo>
                  <a:pt x="0" y="829132"/>
                </a:lnTo>
                <a:lnTo>
                  <a:pt x="1028700" y="829132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7107632" y="5892732"/>
            <a:ext cx="1779486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Archivo Black"/>
              </a:rPr>
              <a:t>  ᴥ x83236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256394" y="6793797"/>
            <a:ext cx="4306767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u="sng">
                <a:solidFill>
                  <a:srgbClr val="000000"/>
                </a:solidFill>
                <a:latin typeface="Archivo Black"/>
                <a:hlinkClick r:id="rId12" tooltip="mailto:eileen.figueroa@upr.edu"/>
              </a:rPr>
              <a:t>eileen.figueroa@upr.edu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765241" y="2427494"/>
            <a:ext cx="11337455" cy="1144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79"/>
              </a:lnSpc>
              <a:spcBef>
                <a:spcPct val="0"/>
              </a:spcBef>
            </a:pPr>
            <a:r>
              <a:rPr lang="en-US" sz="6699">
                <a:solidFill>
                  <a:srgbClr val="000000"/>
                </a:solidFill>
                <a:latin typeface="Belina"/>
              </a:rPr>
              <a:t>EILEEN  M. FIGUEROA  RAMOS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855050" y="4079562"/>
            <a:ext cx="6848496" cy="1437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07"/>
              </a:lnSpc>
            </a:pPr>
            <a:r>
              <a:rPr lang="en-US" sz="2648">
                <a:solidFill>
                  <a:srgbClr val="000000"/>
                </a:solidFill>
                <a:latin typeface="Arial Bold"/>
              </a:rPr>
              <a:t>Oficial Administrativo I</a:t>
            </a:r>
          </a:p>
          <a:p>
            <a:pPr>
              <a:lnSpc>
                <a:spcPts val="3707"/>
              </a:lnSpc>
            </a:pPr>
            <a:r>
              <a:rPr lang="en-US" sz="2648">
                <a:solidFill>
                  <a:srgbClr val="000000"/>
                </a:solidFill>
                <a:latin typeface="Arial Bold"/>
              </a:rPr>
              <a:t>Centro para la Excelencia Académica</a:t>
            </a:r>
          </a:p>
          <a:p>
            <a:pPr marL="0" lvl="0" indent="0" algn="l">
              <a:lnSpc>
                <a:spcPts val="3707"/>
              </a:lnSpc>
              <a:spcBef>
                <a:spcPct val="0"/>
              </a:spcBef>
            </a:pPr>
            <a:endParaRPr lang="en-US" sz="2648">
              <a:solidFill>
                <a:srgbClr val="000000"/>
              </a:solidFill>
              <a:latin typeface="Arial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58681" y="2381015"/>
            <a:ext cx="19355043" cy="5619394"/>
          </a:xfrm>
          <a:custGeom>
            <a:avLst/>
            <a:gdLst/>
            <a:ahLst/>
            <a:cxnLst/>
            <a:rect l="l" t="t" r="r" b="b"/>
            <a:pathLst>
              <a:path w="19355043" h="5619394">
                <a:moveTo>
                  <a:pt x="0" y="0"/>
                </a:moveTo>
                <a:lnTo>
                  <a:pt x="19355043" y="0"/>
                </a:lnTo>
                <a:lnTo>
                  <a:pt x="19355043" y="5619394"/>
                </a:lnTo>
                <a:lnTo>
                  <a:pt x="0" y="56193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1000"/>
            </a:blip>
            <a:stretch>
              <a:fillRect t="-20780" b="-2284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138426" y="7102022"/>
            <a:ext cx="1028700" cy="829132"/>
          </a:xfrm>
          <a:custGeom>
            <a:avLst/>
            <a:gdLst/>
            <a:ahLst/>
            <a:cxnLst/>
            <a:rect l="l" t="t" r="r" b="b"/>
            <a:pathLst>
              <a:path w="1028700" h="829132">
                <a:moveTo>
                  <a:pt x="0" y="0"/>
                </a:moveTo>
                <a:lnTo>
                  <a:pt x="1028700" y="0"/>
                </a:lnTo>
                <a:lnTo>
                  <a:pt x="1028700" y="829132"/>
                </a:lnTo>
                <a:lnTo>
                  <a:pt x="0" y="8291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5400000">
            <a:off x="-1142549" y="2066679"/>
            <a:ext cx="8533163" cy="6248066"/>
            <a:chOff x="0" y="0"/>
            <a:chExt cx="710023" cy="51988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10023" cy="519886"/>
            </a:xfrm>
            <a:custGeom>
              <a:avLst/>
              <a:gdLst/>
              <a:ahLst/>
              <a:cxnLst/>
              <a:rect l="l" t="t" r="r" b="b"/>
              <a:pathLst>
                <a:path w="710023" h="519886">
                  <a:moveTo>
                    <a:pt x="355012" y="0"/>
                  </a:moveTo>
                  <a:lnTo>
                    <a:pt x="710023" y="519886"/>
                  </a:lnTo>
                  <a:lnTo>
                    <a:pt x="0" y="519886"/>
                  </a:lnTo>
                  <a:lnTo>
                    <a:pt x="355012" y="0"/>
                  </a:lnTo>
                  <a:close/>
                </a:path>
              </a:pathLst>
            </a:custGeom>
            <a:solidFill>
              <a:srgbClr val="282828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10941" y="136601"/>
              <a:ext cx="488141" cy="3461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07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7138426" y="2554711"/>
            <a:ext cx="1028700" cy="829132"/>
          </a:xfrm>
          <a:custGeom>
            <a:avLst/>
            <a:gdLst/>
            <a:ahLst/>
            <a:cxnLst/>
            <a:rect l="l" t="t" r="r" b="b"/>
            <a:pathLst>
              <a:path w="1028700" h="829132">
                <a:moveTo>
                  <a:pt x="0" y="0"/>
                </a:moveTo>
                <a:lnTo>
                  <a:pt x="1028700" y="0"/>
                </a:lnTo>
                <a:lnTo>
                  <a:pt x="1028700" y="829132"/>
                </a:lnTo>
                <a:lnTo>
                  <a:pt x="0" y="8291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28700" y="3383843"/>
            <a:ext cx="3320788" cy="3519314"/>
          </a:xfrm>
          <a:custGeom>
            <a:avLst/>
            <a:gdLst/>
            <a:ahLst/>
            <a:cxnLst/>
            <a:rect l="l" t="t" r="r" b="b"/>
            <a:pathLst>
              <a:path w="3320788" h="3519314">
                <a:moveTo>
                  <a:pt x="0" y="0"/>
                </a:moveTo>
                <a:lnTo>
                  <a:pt x="3320788" y="0"/>
                </a:lnTo>
                <a:lnTo>
                  <a:pt x="3320788" y="3519314"/>
                </a:lnTo>
                <a:lnTo>
                  <a:pt x="0" y="35193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596901" y="6158968"/>
            <a:ext cx="389180" cy="397122"/>
          </a:xfrm>
          <a:custGeom>
            <a:avLst/>
            <a:gdLst/>
            <a:ahLst/>
            <a:cxnLst/>
            <a:rect l="l" t="t" r="r" b="b"/>
            <a:pathLst>
              <a:path w="389180" h="397122">
                <a:moveTo>
                  <a:pt x="0" y="0"/>
                </a:moveTo>
                <a:lnTo>
                  <a:pt x="389180" y="0"/>
                </a:lnTo>
                <a:lnTo>
                  <a:pt x="389180" y="397123"/>
                </a:lnTo>
                <a:lnTo>
                  <a:pt x="0" y="3971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7596901" y="6806452"/>
            <a:ext cx="436794" cy="316080"/>
          </a:xfrm>
          <a:custGeom>
            <a:avLst/>
            <a:gdLst/>
            <a:ahLst/>
            <a:cxnLst/>
            <a:rect l="l" t="t" r="r" b="b"/>
            <a:pathLst>
              <a:path w="436794" h="316080">
                <a:moveTo>
                  <a:pt x="0" y="0"/>
                </a:moveTo>
                <a:lnTo>
                  <a:pt x="436794" y="0"/>
                </a:lnTo>
                <a:lnTo>
                  <a:pt x="436794" y="316080"/>
                </a:lnTo>
                <a:lnTo>
                  <a:pt x="0" y="3160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042644" y="7169522"/>
            <a:ext cx="12424659" cy="830887"/>
          </a:xfrm>
          <a:custGeom>
            <a:avLst/>
            <a:gdLst/>
            <a:ahLst/>
            <a:cxnLst/>
            <a:rect l="l" t="t" r="r" b="b"/>
            <a:pathLst>
              <a:path w="12424659" h="830887">
                <a:moveTo>
                  <a:pt x="0" y="0"/>
                </a:moveTo>
                <a:lnTo>
                  <a:pt x="12424659" y="0"/>
                </a:lnTo>
                <a:lnTo>
                  <a:pt x="12424659" y="830887"/>
                </a:lnTo>
                <a:lnTo>
                  <a:pt x="0" y="83088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001103" y="2381015"/>
            <a:ext cx="12439523" cy="831881"/>
          </a:xfrm>
          <a:custGeom>
            <a:avLst/>
            <a:gdLst/>
            <a:ahLst/>
            <a:cxnLst/>
            <a:rect l="l" t="t" r="r" b="b"/>
            <a:pathLst>
              <a:path w="12439523" h="831881">
                <a:moveTo>
                  <a:pt x="0" y="0"/>
                </a:moveTo>
                <a:lnTo>
                  <a:pt x="12439523" y="0"/>
                </a:lnTo>
                <a:lnTo>
                  <a:pt x="12439523" y="831881"/>
                </a:lnTo>
                <a:lnTo>
                  <a:pt x="0" y="8318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902271" y="7786111"/>
            <a:ext cx="23616066" cy="4293830"/>
          </a:xfrm>
          <a:custGeom>
            <a:avLst/>
            <a:gdLst/>
            <a:ahLst/>
            <a:cxnLst/>
            <a:rect l="l" t="t" r="r" b="b"/>
            <a:pathLst>
              <a:path w="23616066" h="4293830">
                <a:moveTo>
                  <a:pt x="0" y="0"/>
                </a:moveTo>
                <a:lnTo>
                  <a:pt x="23616066" y="0"/>
                </a:lnTo>
                <a:lnTo>
                  <a:pt x="23616066" y="4293830"/>
                </a:lnTo>
                <a:lnTo>
                  <a:pt x="0" y="429383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7093660" y="4486983"/>
            <a:ext cx="6848496" cy="1437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07"/>
              </a:lnSpc>
            </a:pPr>
            <a:r>
              <a:rPr lang="en-US" sz="2648">
                <a:solidFill>
                  <a:srgbClr val="000000"/>
                </a:solidFill>
                <a:latin typeface="Arial Bold"/>
              </a:rPr>
              <a:t>Oficial Administrativo I</a:t>
            </a:r>
          </a:p>
          <a:p>
            <a:pPr>
              <a:lnSpc>
                <a:spcPts val="3707"/>
              </a:lnSpc>
            </a:pPr>
            <a:r>
              <a:rPr lang="en-US" sz="2648">
                <a:solidFill>
                  <a:srgbClr val="000000"/>
                </a:solidFill>
                <a:latin typeface="Arial Bold"/>
              </a:rPr>
              <a:t>Centro para la Excelencia Académica</a:t>
            </a:r>
          </a:p>
          <a:p>
            <a:pPr marL="0" lvl="0" indent="0" algn="l">
              <a:lnSpc>
                <a:spcPts val="3707"/>
              </a:lnSpc>
              <a:spcBef>
                <a:spcPct val="0"/>
              </a:spcBef>
            </a:pPr>
            <a:endParaRPr lang="en-US" sz="2648">
              <a:solidFill>
                <a:srgbClr val="000000"/>
              </a:solidFill>
              <a:latin typeface="Arial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365230" y="6150325"/>
            <a:ext cx="1779486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Archivo Black"/>
              </a:rPr>
              <a:t>  ᴥ x83236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561606" y="6737722"/>
            <a:ext cx="4306767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u="sng">
                <a:solidFill>
                  <a:srgbClr val="000000"/>
                </a:solidFill>
                <a:latin typeface="Archivo Black"/>
                <a:hlinkClick r:id="rId13" tooltip="mailto:eileen.figueroa@upr.edu"/>
              </a:rPr>
              <a:t>eileen.figueroa@upr.edu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843613" y="3173334"/>
            <a:ext cx="13625802" cy="979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79"/>
              </a:lnSpc>
              <a:spcBef>
                <a:spcPct val="0"/>
              </a:spcBef>
            </a:pPr>
            <a:r>
              <a:rPr lang="en-US" sz="5699">
                <a:solidFill>
                  <a:srgbClr val="000000"/>
                </a:solidFill>
                <a:latin typeface="Berkshire Swash"/>
              </a:rPr>
              <a:t>EILEEN  M. FIGUEROA  RAMOS</a:t>
            </a:r>
          </a:p>
        </p:txBody>
      </p:sp>
      <p:sp>
        <p:nvSpPr>
          <p:cNvPr id="18" name="Freeform 18"/>
          <p:cNvSpPr/>
          <p:nvPr/>
        </p:nvSpPr>
        <p:spPr>
          <a:xfrm>
            <a:off x="-2982471" y="-1739119"/>
            <a:ext cx="23616066" cy="4293830"/>
          </a:xfrm>
          <a:custGeom>
            <a:avLst/>
            <a:gdLst/>
            <a:ahLst/>
            <a:cxnLst/>
            <a:rect l="l" t="t" r="r" b="b"/>
            <a:pathLst>
              <a:path w="23616066" h="4293830">
                <a:moveTo>
                  <a:pt x="0" y="0"/>
                </a:moveTo>
                <a:lnTo>
                  <a:pt x="23616066" y="0"/>
                </a:lnTo>
                <a:lnTo>
                  <a:pt x="23616066" y="4293830"/>
                </a:lnTo>
                <a:lnTo>
                  <a:pt x="0" y="429383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92</Words>
  <Application>Microsoft Office PowerPoint</Application>
  <PresentationFormat>Custom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6" baseType="lpstr">
      <vt:lpstr>Edwardian Script ITC</vt:lpstr>
      <vt:lpstr>Aniyah</vt:lpstr>
      <vt:lpstr>Calibri</vt:lpstr>
      <vt:lpstr>Arial Bold</vt:lpstr>
      <vt:lpstr>Archivo Black</vt:lpstr>
      <vt:lpstr>Arsenica Bold</vt:lpstr>
      <vt:lpstr>Poppins Bold</vt:lpstr>
      <vt:lpstr>Arial</vt:lpstr>
      <vt:lpstr>Belina</vt:lpstr>
      <vt:lpstr>Open Sans Bold</vt:lpstr>
      <vt:lpstr>Berkshire Swash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cp:lastModifiedBy>ANGELICA S DIAZ-JIMENEZ</cp:lastModifiedBy>
  <cp:revision>4</cp:revision>
  <dcterms:created xsi:type="dcterms:W3CDTF">2006-08-16T00:00:00Z</dcterms:created>
  <dcterms:modified xsi:type="dcterms:W3CDTF">2023-12-20T15:53:58Z</dcterms:modified>
  <dc:identifier>DAFtCCBcdFY</dc:identifier>
</cp:coreProperties>
</file>